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8ACE-E46A-47AD-B3A3-4B0B9C2B7786}" type="datetimeFigureOut">
              <a:rPr lang="es-MX" smtClean="0"/>
              <a:pPr/>
              <a:t>05/09/2018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EC06-A3DE-41E9-886B-2C471A34A3D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8ACE-E46A-47AD-B3A3-4B0B9C2B7786}" type="datetimeFigureOut">
              <a:rPr lang="es-MX" smtClean="0"/>
              <a:pPr/>
              <a:t>05/09/2018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EC06-A3DE-41E9-886B-2C471A34A3D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8ACE-E46A-47AD-B3A3-4B0B9C2B7786}" type="datetimeFigureOut">
              <a:rPr lang="es-MX" smtClean="0"/>
              <a:pPr/>
              <a:t>05/09/2018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EC06-A3DE-41E9-886B-2C471A34A3D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8ACE-E46A-47AD-B3A3-4B0B9C2B7786}" type="datetimeFigureOut">
              <a:rPr lang="es-MX" smtClean="0"/>
              <a:pPr/>
              <a:t>05/09/2018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EC06-A3DE-41E9-886B-2C471A34A3D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8ACE-E46A-47AD-B3A3-4B0B9C2B7786}" type="datetimeFigureOut">
              <a:rPr lang="es-MX" smtClean="0"/>
              <a:pPr/>
              <a:t>05/09/2018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EC06-A3DE-41E9-886B-2C471A34A3D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8ACE-E46A-47AD-B3A3-4B0B9C2B7786}" type="datetimeFigureOut">
              <a:rPr lang="es-MX" smtClean="0"/>
              <a:pPr/>
              <a:t>05/09/2018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EC06-A3DE-41E9-886B-2C471A34A3D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8ACE-E46A-47AD-B3A3-4B0B9C2B7786}" type="datetimeFigureOut">
              <a:rPr lang="es-MX" smtClean="0"/>
              <a:pPr/>
              <a:t>05/09/2018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EC06-A3DE-41E9-886B-2C471A34A3D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8ACE-E46A-47AD-B3A3-4B0B9C2B7786}" type="datetimeFigureOut">
              <a:rPr lang="es-MX" smtClean="0"/>
              <a:pPr/>
              <a:t>05/09/2018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EC06-A3DE-41E9-886B-2C471A34A3D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8ACE-E46A-47AD-B3A3-4B0B9C2B7786}" type="datetimeFigureOut">
              <a:rPr lang="es-MX" smtClean="0"/>
              <a:pPr/>
              <a:t>05/09/2018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EC06-A3DE-41E9-886B-2C471A34A3D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8ACE-E46A-47AD-B3A3-4B0B9C2B7786}" type="datetimeFigureOut">
              <a:rPr lang="es-MX" smtClean="0"/>
              <a:pPr/>
              <a:t>05/09/2018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EC06-A3DE-41E9-886B-2C471A34A3D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8ACE-E46A-47AD-B3A3-4B0B9C2B7786}" type="datetimeFigureOut">
              <a:rPr lang="es-MX" smtClean="0"/>
              <a:pPr/>
              <a:t>05/09/2018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EC06-A3DE-41E9-886B-2C471A34A3D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08ACE-E46A-47AD-B3A3-4B0B9C2B7786}" type="datetimeFigureOut">
              <a:rPr lang="es-MX" smtClean="0"/>
              <a:pPr/>
              <a:t>05/09/2018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8EC06-A3DE-41E9-886B-2C471A34A3D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9571"/>
          <a:stretch/>
        </p:blipFill>
        <p:spPr>
          <a:xfrm>
            <a:off x="3786182" y="5181"/>
            <a:ext cx="1543050" cy="697679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</a:ext>
          </a:extLst>
        </p:spPr>
      </p:pic>
      <p:pic>
        <p:nvPicPr>
          <p:cNvPr id="5" name="Imagen 1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58082" y="72971"/>
            <a:ext cx="1147445" cy="576000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</a:ext>
          </a:extLst>
        </p:spPr>
      </p:pic>
      <p:pic>
        <p:nvPicPr>
          <p:cNvPr id="6" name="Imagen 1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8861" y="116513"/>
            <a:ext cx="1785019" cy="576000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</a:ext>
          </a:extLst>
        </p:spPr>
      </p:pic>
      <p:sp>
        <p:nvSpPr>
          <p:cNvPr id="7" name="Marcador de contenido 2"/>
          <p:cNvSpPr txBox="1">
            <a:spLocks/>
          </p:cNvSpPr>
          <p:nvPr/>
        </p:nvSpPr>
        <p:spPr>
          <a:xfrm>
            <a:off x="285720" y="809643"/>
            <a:ext cx="8501122" cy="5803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Calcomanía de vinilo </a:t>
            </a:r>
            <a:r>
              <a:rPr kumimoji="0" lang="es-MX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autoadherible</a:t>
            </a: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para el exterior de la vivienda.</a:t>
            </a:r>
            <a:endParaRPr kumimoji="0" lang="es-MX" sz="2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3174" y="1857364"/>
            <a:ext cx="4239241" cy="2908944"/>
          </a:xfrm>
          <a:prstGeom prst="rect">
            <a:avLst/>
          </a:prstGeom>
        </p:spPr>
      </p:pic>
      <p:graphicFrame>
        <p:nvGraphicFramePr>
          <p:cNvPr id="9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05121347"/>
              </p:ext>
            </p:extLst>
          </p:nvPr>
        </p:nvGraphicFramePr>
        <p:xfrm>
          <a:off x="1603486" y="5250638"/>
          <a:ext cx="6640376" cy="1321634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250230"/>
                <a:gridCol w="1250230"/>
                <a:gridCol w="2905437"/>
                <a:gridCol w="1234479"/>
              </a:tblGrid>
              <a:tr h="1773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+mj-lt"/>
                        </a:rPr>
                        <a:t>Partida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</a:rPr>
                        <a:t>Titulo</a:t>
                      </a:r>
                      <a:endParaRPr lang="es-MX" sz="1400" dirty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86" marR="49486" marT="687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</a:rPr>
                        <a:t>Especificaciones técnicas </a:t>
                      </a:r>
                      <a:endParaRPr lang="es-MX" sz="1400" dirty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86" marR="49486" marT="687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</a:rPr>
                        <a:t>Cantidad</a:t>
                      </a:r>
                      <a:endParaRPr lang="es-MX" sz="1400" dirty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86" marR="49486" marT="6873" marB="0" anchor="ctr"/>
                </a:tc>
              </a:tr>
              <a:tr h="10864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33604</a:t>
                      </a:r>
                      <a:endParaRPr lang="es-MX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Calcomanía</a:t>
                      </a:r>
                      <a:endParaRPr lang="es-MX" sz="1200" b="0" dirty="0" smtClean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86" marR="49486" marT="687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Vinilo</a:t>
                      </a:r>
                      <a:r>
                        <a:rPr lang="es-MX" sz="1200" baseline="0" dirty="0" smtClean="0"/>
                        <a:t> autoadherible </a:t>
                      </a:r>
                    </a:p>
                    <a:p>
                      <a:pPr algn="ctr"/>
                      <a:r>
                        <a:rPr lang="es-MX" sz="1200" baseline="0" dirty="0" smtClean="0"/>
                        <a:t>Medidas 15x10 cm.</a:t>
                      </a:r>
                      <a:endParaRPr lang="es-MX" sz="1200" dirty="0" smtClean="0"/>
                    </a:p>
                  </a:txBody>
                  <a:tcPr marL="49486" marR="49486" marT="687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paquetes con 500 </a:t>
                      </a:r>
                      <a:r>
                        <a:rPr lang="es-MX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piezas</a:t>
                      </a:r>
                      <a:endParaRPr lang="es-MX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86" marR="49486" marT="6873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29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Gobierno del Estado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Secretaria de Salud Jalisco</dc:creator>
  <cp:lastModifiedBy>Secretaria de Salud Jalisco</cp:lastModifiedBy>
  <cp:revision>2</cp:revision>
  <dcterms:created xsi:type="dcterms:W3CDTF">2018-09-05T15:59:16Z</dcterms:created>
  <dcterms:modified xsi:type="dcterms:W3CDTF">2018-09-05T16:53:25Z</dcterms:modified>
</cp:coreProperties>
</file>