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3" r:id="rId3"/>
  </p:sldIdLst>
  <p:sldSz cx="6858000" cy="9144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04" y="13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13611-06D5-4384-8B3A-1413CFE559C2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BC3A2-67AD-4C3F-963A-6EC45536CB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C2D79-C1C3-41D7-A5B9-AE0C8FF0257E}" type="datetimeFigureOut">
              <a:rPr lang="es-ES" smtClean="0"/>
              <a:pPr/>
              <a:t>09/01/2014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41151-9AF1-445A-AC41-FCCDC982E4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1" y="438150"/>
            <a:ext cx="6480720" cy="8094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2 Imagen" descr="C:\Mis documentos\SSJ_2013_Horiz_b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2" y="251520"/>
            <a:ext cx="108012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5733256" y="8748464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AM  2013</a:t>
            </a:r>
            <a:endParaRPr lang="es-ES" sz="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9120" y="8748464"/>
            <a:ext cx="8667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664" y="8748464"/>
            <a:ext cx="8096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24" y="251520"/>
            <a:ext cx="6453336" cy="856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5805264" y="8748464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 smtClean="0">
                <a:latin typeface="Arial" pitchFamily="34" charset="0"/>
                <a:cs typeface="Arial" pitchFamily="34" charset="0"/>
              </a:rPr>
              <a:t>AM 2013</a:t>
            </a:r>
            <a:endParaRPr lang="es-ES" sz="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Gobierno del Estado de Jalisco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Usuario1</dc:creator>
  <cp:lastModifiedBy>Servicios de Salud Jalisco</cp:lastModifiedBy>
  <cp:revision>11</cp:revision>
  <dcterms:created xsi:type="dcterms:W3CDTF">2013-09-20T18:03:28Z</dcterms:created>
  <dcterms:modified xsi:type="dcterms:W3CDTF">2014-01-09T20:16:34Z</dcterms:modified>
</cp:coreProperties>
</file>