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1" r:id="rId3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04" y="1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3611-06D5-4384-8B3A-1413CFE559C2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BC3A2-67AD-4C3F-963A-6EC45536C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467544"/>
            <a:ext cx="6305550" cy="842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C:\Mis documentos\SSJ_2013_Horiz_b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323528"/>
            <a:ext cx="12241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877272" y="8661648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  2013</a:t>
            </a:r>
            <a:endParaRPr lang="es-ES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808" y="866388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23528"/>
            <a:ext cx="6408712" cy="86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805264" y="874846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  2013</a:t>
            </a:r>
            <a:endParaRPr lang="es-ES" sz="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Gobierno del Estado de Jalisco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Usuario1</dc:creator>
  <cp:lastModifiedBy>Servicios de Salud Jalisco</cp:lastModifiedBy>
  <cp:revision>11</cp:revision>
  <dcterms:created xsi:type="dcterms:W3CDTF">2013-09-20T18:03:28Z</dcterms:created>
  <dcterms:modified xsi:type="dcterms:W3CDTF">2014-01-09T20:15:53Z</dcterms:modified>
</cp:coreProperties>
</file>