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70D7A-10B7-40F5-AA50-9592FABA17B6}" type="datetimeFigureOut">
              <a:rPr lang="es-ES" smtClean="0"/>
              <a:pPr/>
              <a:t>06/11/2013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4FB1-C85B-47D6-9F00-1C75DDF7614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784" y="323529"/>
            <a:ext cx="3888432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3056" y="899592"/>
            <a:ext cx="24701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1208" y="683568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8640" y="6444208"/>
            <a:ext cx="6408712" cy="243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6021288" y="8820472"/>
            <a:ext cx="64807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 smtClean="0">
                <a:latin typeface="Arial" pitchFamily="34" charset="0"/>
                <a:cs typeface="Arial" pitchFamily="34" charset="0"/>
              </a:rPr>
              <a:t>AM  2013</a:t>
            </a:r>
            <a:endParaRPr lang="es-ES" sz="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640" y="1115617"/>
            <a:ext cx="64087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5013176" y="147565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latin typeface="Arial" pitchFamily="34" charset="0"/>
                <a:cs typeface="Arial" pitchFamily="34" charset="0"/>
              </a:rPr>
              <a:t>____________________</a:t>
            </a:r>
          </a:p>
          <a:p>
            <a:r>
              <a:rPr lang="es-MX" sz="600" b="1" dirty="0" smtClean="0">
                <a:latin typeface="Arial" pitchFamily="34" charset="0"/>
                <a:cs typeface="Arial" pitchFamily="34" charset="0"/>
              </a:rPr>
              <a:t>     NÚMERO DE EXPEDIENTE</a:t>
            </a:r>
            <a:endParaRPr lang="es-ES" sz="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15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8640" y="251520"/>
            <a:ext cx="10081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88640" y="882047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Original: Interesado </a:t>
            </a:r>
          </a:p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Copia: Expediente Clínico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93096" y="8836441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Versión 2013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157192" y="8836441"/>
            <a:ext cx="10801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b="1" dirty="0" smtClean="0">
                <a:latin typeface="Arial" pitchFamily="34" charset="0"/>
                <a:cs typeface="Arial" pitchFamily="34" charset="0"/>
              </a:rPr>
              <a:t>135-046-0004</a:t>
            </a:r>
            <a:endParaRPr lang="es-MX" sz="7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Gobierno del Estado de Jalisco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Usuario1</dc:creator>
  <cp:lastModifiedBy>Servicios de Salud Jalisco</cp:lastModifiedBy>
  <cp:revision>7</cp:revision>
  <dcterms:created xsi:type="dcterms:W3CDTF">2013-11-06T19:46:22Z</dcterms:created>
  <dcterms:modified xsi:type="dcterms:W3CDTF">2013-11-06T21:32:50Z</dcterms:modified>
</cp:coreProperties>
</file>