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6858000" cy="9144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032" y="90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536182-C46D-44FC-8743-372DE382B640}" type="datetimeFigureOut">
              <a:rPr lang="es-ES" smtClean="0"/>
              <a:pPr/>
              <a:t>14/11/2013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AFEF94-5A16-41D8-8469-F6C223CC87B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AFEF94-5A16-41D8-8469-F6C223CC87B7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B35A0-BB2E-4750-9B44-36B6340BC404}" type="datetimeFigureOut">
              <a:rPr lang="es-ES" smtClean="0"/>
              <a:pPr/>
              <a:t>14/11/2013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C4A5-081C-47F1-8258-CD5B0378D4C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B35A0-BB2E-4750-9B44-36B6340BC404}" type="datetimeFigureOut">
              <a:rPr lang="es-ES" smtClean="0"/>
              <a:pPr/>
              <a:t>14/11/2013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C4A5-081C-47F1-8258-CD5B0378D4C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B35A0-BB2E-4750-9B44-36B6340BC404}" type="datetimeFigureOut">
              <a:rPr lang="es-ES" smtClean="0"/>
              <a:pPr/>
              <a:t>14/11/2013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C4A5-081C-47F1-8258-CD5B0378D4C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B35A0-BB2E-4750-9B44-36B6340BC404}" type="datetimeFigureOut">
              <a:rPr lang="es-ES" smtClean="0"/>
              <a:pPr/>
              <a:t>14/11/2013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C4A5-081C-47F1-8258-CD5B0378D4C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B35A0-BB2E-4750-9B44-36B6340BC404}" type="datetimeFigureOut">
              <a:rPr lang="es-ES" smtClean="0"/>
              <a:pPr/>
              <a:t>14/11/2013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C4A5-081C-47F1-8258-CD5B0378D4C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B35A0-BB2E-4750-9B44-36B6340BC404}" type="datetimeFigureOut">
              <a:rPr lang="es-ES" smtClean="0"/>
              <a:pPr/>
              <a:t>14/11/2013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C4A5-081C-47F1-8258-CD5B0378D4C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B35A0-BB2E-4750-9B44-36B6340BC404}" type="datetimeFigureOut">
              <a:rPr lang="es-ES" smtClean="0"/>
              <a:pPr/>
              <a:t>14/11/2013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C4A5-081C-47F1-8258-CD5B0378D4C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B35A0-BB2E-4750-9B44-36B6340BC404}" type="datetimeFigureOut">
              <a:rPr lang="es-ES" smtClean="0"/>
              <a:pPr/>
              <a:t>14/11/2013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C4A5-081C-47F1-8258-CD5B0378D4C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B35A0-BB2E-4750-9B44-36B6340BC404}" type="datetimeFigureOut">
              <a:rPr lang="es-ES" smtClean="0"/>
              <a:pPr/>
              <a:t>14/11/2013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C4A5-081C-47F1-8258-CD5B0378D4C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B35A0-BB2E-4750-9B44-36B6340BC404}" type="datetimeFigureOut">
              <a:rPr lang="es-ES" smtClean="0"/>
              <a:pPr/>
              <a:t>14/11/2013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C4A5-081C-47F1-8258-CD5B0378D4C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DB35A0-BB2E-4750-9B44-36B6340BC404}" type="datetimeFigureOut">
              <a:rPr lang="es-ES" smtClean="0"/>
              <a:pPr/>
              <a:t>14/11/2013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1C4A5-081C-47F1-8258-CD5B0378D4C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B35A0-BB2E-4750-9B44-36B6340BC404}" type="datetimeFigureOut">
              <a:rPr lang="es-ES" smtClean="0"/>
              <a:pPr/>
              <a:t>14/11/2013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1C4A5-081C-47F1-8258-CD5B0378D4C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7663" y="899592"/>
            <a:ext cx="6162675" cy="8064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0648" y="179512"/>
            <a:ext cx="5184576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4 Imagen" descr="C:\Mis documentos\SSJ_2013_Horiz_bn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17232" y="323528"/>
            <a:ext cx="10081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CuadroTexto"/>
          <p:cNvSpPr txBox="1"/>
          <p:nvPr/>
        </p:nvSpPr>
        <p:spPr>
          <a:xfrm>
            <a:off x="6021288" y="8957342"/>
            <a:ext cx="83671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00" b="1" dirty="0" smtClean="0">
                <a:latin typeface="Arial" pitchFamily="34" charset="0"/>
                <a:cs typeface="Arial" pitchFamily="34" charset="0"/>
              </a:rPr>
              <a:t>AM  2013</a:t>
            </a:r>
            <a:endParaRPr lang="es-ES" sz="9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5000636" y="8957342"/>
            <a:ext cx="92869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900" b="1" dirty="0" smtClean="0">
                <a:latin typeface="Arial" pitchFamily="34" charset="0"/>
                <a:cs typeface="Arial" pitchFamily="34" charset="0"/>
              </a:rPr>
              <a:t>135-046-3581</a:t>
            </a:r>
            <a:endParaRPr lang="es-MX" sz="9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0648" y="179512"/>
            <a:ext cx="6336704" cy="8712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4</Words>
  <Application>Microsoft Office PowerPoint</Application>
  <PresentationFormat>Presentación en pantalla (4:3)</PresentationFormat>
  <Paragraphs>3</Paragraphs>
  <Slides>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Diapositiva 1</vt:lpstr>
      <vt:lpstr>Diapositiva 2</vt:lpstr>
    </vt:vector>
  </TitlesOfParts>
  <Company>Gobierno del Estado de Jalisco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Usuario1</dc:creator>
  <cp:lastModifiedBy>Servicios de Salud Jalisco</cp:lastModifiedBy>
  <cp:revision>11</cp:revision>
  <dcterms:created xsi:type="dcterms:W3CDTF">2013-05-22T19:55:11Z</dcterms:created>
  <dcterms:modified xsi:type="dcterms:W3CDTF">2013-11-14T20:51:20Z</dcterms:modified>
</cp:coreProperties>
</file>